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1/5/2020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1/5/2020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4921D4-10A4-43B7-80F1-3A4740753C52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9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6436-E76B-4F0C-AFFC-053BA1875D5C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CB6-6736-42CB-A154-C189E3B1994C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0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576B-0AA3-4335-80ED-9BDB95D6B940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1F4A00-FEE2-4FDB-9080-9915BC56573B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43737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EF51-2673-4CD0-82FE-32B20FBE68D4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5A82-9CF8-487C-A866-88FDD5EDF7F1}" type="datetime1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3B45-D5BD-4103-81D3-8CFCB594BACF}" type="datetime1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534-4AF8-42FE-975E-B715B82B409E}" type="datetime1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1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5A2E8E8-F1F9-45D4-92C8-B37D55EA4B10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91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4D42F2B-EAE6-4421-98C2-BBA9429BE82A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88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6C9E1B-DADB-4E84-8769-3C38D3D16182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39C411-391D-4D67-9062-C7A68F3633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959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>
          <p15:clr>
            <a:srgbClr val="F26B43"/>
          </p15:clr>
        </p15:guide>
        <p15:guide id="9" pos="5400">
          <p15:clr>
            <a:srgbClr val="F26B43"/>
          </p15:clr>
        </p15:guide>
        <p15:guide id="10" orient="horz" pos="4008">
          <p15:clr>
            <a:srgbClr val="F26B43"/>
          </p15:clr>
        </p15:guide>
        <p15:guide id="11" orient="horz" pos="1440">
          <p15:clr>
            <a:srgbClr val="F26B43"/>
          </p15:clr>
        </p15:guide>
        <p15:guide id="12" orient="horz" pos="3720">
          <p15:clr>
            <a:srgbClr val="F26B43"/>
          </p15:clr>
        </p15:guide>
        <p15:guide id="13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10F5-93FD-47D5-88F0-1B9FA6F77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54" y="1982445"/>
            <a:ext cx="7738814" cy="2626873"/>
          </a:xfrm>
        </p:spPr>
        <p:txBody>
          <a:bodyPr>
            <a:spAutoFit/>
          </a:bodyPr>
          <a:lstStyle/>
          <a:p>
            <a:r>
              <a:rPr lang="en-US" i="1" dirty="0"/>
              <a:t>“</a:t>
            </a:r>
            <a:r>
              <a:rPr lang="en-US" sz="5400" i="1" dirty="0"/>
              <a:t>Let the word of Christ dwell in you richly”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64599-602F-4AA7-B33F-24F27C077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461665"/>
          </a:xfrm>
        </p:spPr>
        <p:txBody>
          <a:bodyPr>
            <a:spAutoFit/>
          </a:bodyPr>
          <a:lstStyle/>
          <a:p>
            <a:r>
              <a:rPr lang="en-US" sz="2400" dirty="0"/>
              <a:t>Colossians 3:16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3107-3D6C-4B17-A3DD-1C00EC99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8B323">
                    <a:lumMod val="5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8B323">
                  <a:lumMod val="5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26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2BD-8718-4291-A53B-C543FA88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87716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Conclusion: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BDD4-32D1-472E-9939-9DB21B84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86002"/>
            <a:ext cx="8229600" cy="175432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</a:rPr>
              <a:t>Is the word of Christ richly dwelling in you?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</a:rPr>
              <a:t>What changes do you need to make?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7E27C-FFB3-4EFA-980A-FC394A0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72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351F-DA6A-4BA9-AD66-38AB485C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66199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>
                <a:solidFill>
                  <a:schemeClr val="tx1"/>
                </a:solidFill>
              </a:rPr>
              <a:t>“Let The Word Of Christ Dwell In You Richly”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811C-6E85-4DC8-BA7E-56EB91B0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10089"/>
            <a:ext cx="8229600" cy="469359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u="sng" dirty="0">
                <a:solidFill>
                  <a:schemeClr val="tx1"/>
                </a:solidFill>
              </a:rPr>
              <a:t>Context</a:t>
            </a:r>
            <a:r>
              <a:rPr lang="en-US" sz="2300" b="1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i="1" dirty="0">
                <a:solidFill>
                  <a:schemeClr val="tx1"/>
                </a:solidFill>
              </a:rPr>
              <a:t>“Seek the things that are above …” </a:t>
            </a:r>
            <a:r>
              <a:rPr lang="en-US" sz="2300" dirty="0">
                <a:solidFill>
                  <a:schemeClr val="tx1"/>
                </a:solidFill>
              </a:rPr>
              <a:t>to</a:t>
            </a:r>
            <a:r>
              <a:rPr lang="en-US" sz="2300" i="1" dirty="0">
                <a:solidFill>
                  <a:schemeClr val="tx1"/>
                </a:solidFill>
              </a:rPr>
              <a:t> “set your mind on the things that are above …” (Colossians 3:1-2)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i="1" dirty="0">
                <a:solidFill>
                  <a:schemeClr val="tx1"/>
                </a:solidFill>
              </a:rPr>
              <a:t>“Put to death, therefore your members which are upon the earth … put off the old man with his doings” (Colossians 3:5-9)</a:t>
            </a:r>
            <a:endParaRPr lang="en-US" sz="23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i="1" dirty="0">
                <a:solidFill>
                  <a:schemeClr val="tx1"/>
                </a:solidFill>
              </a:rPr>
              <a:t>“Put on the new man, that is being renewed unto knowledge after the image of him that created him” (Colossians 3:10)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dirty="0">
                <a:solidFill>
                  <a:schemeClr val="tx1"/>
                </a:solidFill>
              </a:rPr>
              <a:t>Put on: </a:t>
            </a:r>
            <a:r>
              <a:rPr lang="en-US" sz="2300" i="1" dirty="0">
                <a:solidFill>
                  <a:schemeClr val="tx1"/>
                </a:solidFill>
              </a:rPr>
              <a:t>“compassion, kindness, lowliness, meekness, longsuffering, forbearing one another” (Colossians 3:12-13)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dirty="0">
                <a:solidFill>
                  <a:schemeClr val="tx1"/>
                </a:solidFill>
              </a:rPr>
              <a:t>This is followed by the command to forgive one another. </a:t>
            </a:r>
            <a:r>
              <a:rPr lang="en-US" sz="2300" i="1" dirty="0">
                <a:solidFill>
                  <a:schemeClr val="tx1"/>
                </a:solidFill>
              </a:rPr>
              <a:t>(Colossians 3:13)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dirty="0">
                <a:solidFill>
                  <a:schemeClr val="tx1"/>
                </a:solidFill>
              </a:rPr>
              <a:t>Paul adds the greatest of all virtues, </a:t>
            </a:r>
            <a:r>
              <a:rPr lang="en-US" sz="2300" i="1" dirty="0">
                <a:solidFill>
                  <a:schemeClr val="tx1"/>
                </a:solidFill>
              </a:rPr>
              <a:t>“love,” </a:t>
            </a:r>
            <a:r>
              <a:rPr lang="en-US" sz="2300" dirty="0">
                <a:solidFill>
                  <a:schemeClr val="tx1"/>
                </a:solidFill>
              </a:rPr>
              <a:t>which holds all others together, </a:t>
            </a:r>
            <a:r>
              <a:rPr lang="en-US" sz="2300" i="1" dirty="0">
                <a:solidFill>
                  <a:schemeClr val="tx1"/>
                </a:solidFill>
              </a:rPr>
              <a:t>“the bond of perfectness” (Colossians 3:14).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D518A-1EFF-4C8D-9B16-414D57E9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6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811C-6E85-4DC8-BA7E-56EB91B0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63138"/>
            <a:ext cx="8229600" cy="3231654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Context</a:t>
            </a:r>
            <a:r>
              <a:rPr lang="en-US" sz="32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Verses 15 and 16 state an addenda: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	(1) The peace of Christ is to </a:t>
            </a:r>
            <a:r>
              <a:rPr lang="en-US" sz="2800" i="1" dirty="0">
                <a:solidFill>
                  <a:schemeClr val="tx1"/>
                </a:solidFill>
              </a:rPr>
              <a:t>“rule” </a:t>
            </a:r>
            <a:r>
              <a:rPr lang="en-US" sz="2800" dirty="0">
                <a:solidFill>
                  <a:schemeClr val="tx1"/>
                </a:solidFill>
              </a:rPr>
              <a:t>in your hearts;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	(2) The word of Christ </a:t>
            </a:r>
            <a:r>
              <a:rPr lang="en-US" sz="3200" dirty="0">
                <a:solidFill>
                  <a:schemeClr val="tx1"/>
                </a:solidFill>
              </a:rPr>
              <a:t>is</a:t>
            </a:r>
            <a:r>
              <a:rPr lang="en-US" sz="2800" dirty="0">
                <a:solidFill>
                  <a:schemeClr val="tx1"/>
                </a:solidFill>
              </a:rPr>
              <a:t> to </a:t>
            </a:r>
            <a:r>
              <a:rPr lang="en-US" sz="2800" i="1" dirty="0">
                <a:solidFill>
                  <a:schemeClr val="tx1"/>
                </a:solidFill>
              </a:rPr>
              <a:t>“dwell” </a:t>
            </a:r>
            <a:r>
              <a:rPr lang="en-US" sz="2800" dirty="0">
                <a:solidFill>
                  <a:schemeClr val="tx1"/>
                </a:solidFill>
              </a:rPr>
              <a:t>in your hearts.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Verse 17 – The summary:</a:t>
            </a:r>
            <a:r>
              <a:rPr lang="en-US" sz="2800" i="1" dirty="0">
                <a:solidFill>
                  <a:schemeClr val="tx1"/>
                </a:solidFill>
              </a:rPr>
              <a:t> “Whatsoever ye do, in word or in deed, do all in the name of the Lord Jesus.”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F6C7-601E-4FAC-A2B8-0FA1FE95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03A718-4E35-4F97-8D51-E11305D0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66199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>
                <a:solidFill>
                  <a:schemeClr val="tx1"/>
                </a:solidFill>
              </a:rPr>
              <a:t>“Let The Word Of Christ Dwell In You Richly”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8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351F-DA6A-4BA9-AD66-38AB485C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3882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>
                <a:solidFill>
                  <a:schemeClr val="tx1"/>
                </a:solidFill>
              </a:rPr>
              <a:t>“</a:t>
            </a:r>
            <a:r>
              <a:rPr lang="en-US" sz="3000" b="1" i="1" cap="none" dirty="0">
                <a:solidFill>
                  <a:schemeClr val="tx1"/>
                </a:solidFill>
              </a:rPr>
              <a:t>Let </a:t>
            </a:r>
            <a:r>
              <a:rPr lang="en-US" b="1" i="1" u="sng" cap="none" dirty="0">
                <a:solidFill>
                  <a:schemeClr val="tx1"/>
                </a:solidFill>
              </a:rPr>
              <a:t>The Word Of Christ </a:t>
            </a:r>
            <a:r>
              <a:rPr lang="en-US" sz="3000" b="1" i="1" cap="none" dirty="0">
                <a:solidFill>
                  <a:schemeClr val="tx1"/>
                </a:solidFill>
              </a:rPr>
              <a:t>Dwell In You Richly”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811C-6E85-4DC8-BA7E-56EB91B0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8875"/>
            <a:ext cx="8229600" cy="4093428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u="sng" dirty="0">
                <a:solidFill>
                  <a:schemeClr val="tx1"/>
                </a:solidFill>
              </a:rPr>
              <a:t>The Gospel Message Itself</a:t>
            </a:r>
            <a:r>
              <a:rPr lang="en-US" sz="2600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i="1" dirty="0">
                <a:solidFill>
                  <a:schemeClr val="tx1"/>
                </a:solidFill>
              </a:rPr>
              <a:t>“word of God” </a:t>
            </a:r>
            <a:r>
              <a:rPr lang="en-US" sz="2600" dirty="0">
                <a:solidFill>
                  <a:schemeClr val="tx1"/>
                </a:solidFill>
              </a:rPr>
              <a:t>that is preached </a:t>
            </a:r>
            <a:r>
              <a:rPr lang="en-US" sz="2600" i="1" dirty="0">
                <a:solidFill>
                  <a:schemeClr val="tx1"/>
                </a:solidFill>
              </a:rPr>
              <a:t>(Acts 13:5,7)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i="1" dirty="0">
                <a:solidFill>
                  <a:schemeClr val="tx1"/>
                </a:solidFill>
              </a:rPr>
              <a:t>“the faith”</a:t>
            </a:r>
            <a:r>
              <a:rPr lang="en-US" sz="2600" dirty="0">
                <a:solidFill>
                  <a:schemeClr val="tx1"/>
                </a:solidFill>
              </a:rPr>
              <a:t> (Acts 13:8), the doctrine or </a:t>
            </a:r>
            <a:r>
              <a:rPr lang="en-US" sz="2600" i="1" dirty="0">
                <a:solidFill>
                  <a:schemeClr val="tx1"/>
                </a:solidFill>
              </a:rPr>
              <a:t>“teaching of Christ”</a:t>
            </a:r>
            <a:br>
              <a:rPr lang="en-US" sz="2600" i="1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(Acts 13:12)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All that is needed. (2 Timothy 3:16-17; 2 Peter 1:3; Jude 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The God breathed scriptures revealed by the Holy Spirit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(John 16:13) that will make us wise unto salvation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(2 Timothy 2:15)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It is to be learned, understood and practiced.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(Ephesians 5:17-18)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317E8-E61B-4075-9C4B-18CC072F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85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00F7-C8A5-4842-9CA3-5E6D585C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3882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cap="none" dirty="0">
                <a:solidFill>
                  <a:schemeClr val="tx1"/>
                </a:solidFill>
              </a:rPr>
              <a:t>“</a:t>
            </a:r>
            <a:r>
              <a:rPr lang="en-US" sz="3000" b="1" i="1" cap="none" dirty="0">
                <a:solidFill>
                  <a:schemeClr val="tx1"/>
                </a:solidFill>
              </a:rPr>
              <a:t>Let The Word Of Christ </a:t>
            </a:r>
            <a:r>
              <a:rPr lang="en-US" b="1" i="1" u="sng" cap="none" dirty="0">
                <a:solidFill>
                  <a:schemeClr val="tx1"/>
                </a:solidFill>
              </a:rPr>
              <a:t>Dwell</a:t>
            </a:r>
            <a:r>
              <a:rPr lang="en-US" b="1" i="1" cap="none" dirty="0">
                <a:solidFill>
                  <a:schemeClr val="tx1"/>
                </a:solidFill>
              </a:rPr>
              <a:t> </a:t>
            </a:r>
            <a:r>
              <a:rPr lang="en-US" sz="3000" b="1" i="1" cap="none" dirty="0">
                <a:solidFill>
                  <a:schemeClr val="tx1"/>
                </a:solidFill>
              </a:rPr>
              <a:t>In You Richly”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DCD8-E271-44BE-8030-8E320DE5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63138"/>
            <a:ext cx="8229600" cy="4281941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75" b="1" i="1" dirty="0" err="1">
                <a:solidFill>
                  <a:schemeClr val="tx1"/>
                </a:solidFill>
              </a:rPr>
              <a:t>enoikeo</a:t>
            </a:r>
            <a:r>
              <a:rPr lang="en-US" sz="2475" b="1" dirty="0">
                <a:solidFill>
                  <a:schemeClr val="tx1"/>
                </a:solidFill>
              </a:rPr>
              <a:t> “to inhabit</a:t>
            </a:r>
            <a:r>
              <a:rPr lang="en-US" sz="2250" dirty="0">
                <a:solidFill>
                  <a:schemeClr val="tx1"/>
                </a:solidFill>
              </a:rPr>
              <a:t>.” </a:t>
            </a:r>
            <a:r>
              <a:rPr lang="en-US" sz="1650" dirty="0">
                <a:solidFill>
                  <a:schemeClr val="tx1"/>
                </a:solidFill>
              </a:rPr>
              <a:t>(Strong)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dirty="0">
                <a:solidFill>
                  <a:schemeClr val="tx1"/>
                </a:solidFill>
              </a:rPr>
              <a:t>Used of sin. (Romans 7:17)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dirty="0">
                <a:solidFill>
                  <a:schemeClr val="tx1"/>
                </a:solidFill>
              </a:rPr>
              <a:t>Used of the divine presence and blessing. (2 Corinthians 6:16</a:t>
            </a:r>
            <a:br>
              <a:rPr lang="en-US" sz="2250" dirty="0">
                <a:solidFill>
                  <a:schemeClr val="tx1"/>
                </a:solidFill>
              </a:rPr>
            </a:br>
            <a:r>
              <a:rPr lang="en-US" sz="2250" dirty="0">
                <a:solidFill>
                  <a:schemeClr val="tx1"/>
                </a:solidFill>
              </a:rPr>
              <a:t>[cf. 1 Corinthians 3:16])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dirty="0">
                <a:solidFill>
                  <a:schemeClr val="tx1"/>
                </a:solidFill>
              </a:rPr>
              <a:t>Used of the faith. (2 Timothy 1:5)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dirty="0">
                <a:solidFill>
                  <a:schemeClr val="tx1"/>
                </a:solidFill>
              </a:rPr>
              <a:t>Used of God's Spirit. (Romans 8:11; 2 Timothy 1:14; cf. Ephesians 5:18)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dirty="0">
                <a:solidFill>
                  <a:schemeClr val="tx1"/>
                </a:solidFill>
              </a:rPr>
              <a:t>It is to make one’s home with, to be at home.</a:t>
            </a:r>
            <a:r>
              <a:rPr lang="en-US" sz="2250" b="1" dirty="0">
                <a:solidFill>
                  <a:schemeClr val="tx1"/>
                </a:solidFill>
              </a:rPr>
              <a:t> </a:t>
            </a:r>
            <a:r>
              <a:rPr lang="en-US" sz="2250" dirty="0">
                <a:solidFill>
                  <a:schemeClr val="tx1"/>
                </a:solidFill>
              </a:rPr>
              <a:t>(cf. 1 Peter 3:7)</a:t>
            </a:r>
            <a:br>
              <a:rPr lang="en-US" sz="2250" b="1" dirty="0">
                <a:solidFill>
                  <a:schemeClr val="tx1"/>
                </a:solidFill>
              </a:rPr>
            </a:br>
            <a:r>
              <a:rPr lang="en-US" sz="2250" b="1" dirty="0">
                <a:solidFill>
                  <a:schemeClr val="tx1"/>
                </a:solidFill>
              </a:rPr>
              <a:t>It is not like a stranger that continues for only a while or makes an occasional visit</a:t>
            </a:r>
            <a:r>
              <a:rPr lang="en-US" sz="225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50" i="1" dirty="0">
                <a:solidFill>
                  <a:schemeClr val="tx1"/>
                </a:solidFill>
              </a:rPr>
              <a:t>“Thy word have I laid up in my heart, that I might not sin against thee”</a:t>
            </a:r>
            <a:r>
              <a:rPr lang="en-US" sz="2250" dirty="0">
                <a:solidFill>
                  <a:schemeClr val="tx1"/>
                </a:solidFill>
              </a:rPr>
              <a:t> (Psalms 119:11).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2717A-E82E-4885-A191-DC73F104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08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00F7-C8A5-4842-9CA3-5E6D585C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3882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cap="none" dirty="0">
                <a:solidFill>
                  <a:schemeClr val="tx1"/>
                </a:solidFill>
              </a:rPr>
              <a:t>“</a:t>
            </a:r>
            <a:r>
              <a:rPr lang="en-US" sz="3000" b="1" i="1" cap="none" dirty="0">
                <a:solidFill>
                  <a:schemeClr val="tx1"/>
                </a:solidFill>
              </a:rPr>
              <a:t>Let The Word Of Christ </a:t>
            </a:r>
            <a:r>
              <a:rPr lang="en-US" b="1" i="1" u="sng" cap="none" dirty="0">
                <a:solidFill>
                  <a:schemeClr val="tx1"/>
                </a:solidFill>
              </a:rPr>
              <a:t>Dwell</a:t>
            </a:r>
            <a:r>
              <a:rPr lang="en-US" b="1" i="1" cap="none" dirty="0">
                <a:solidFill>
                  <a:schemeClr val="tx1"/>
                </a:solidFill>
              </a:rPr>
              <a:t> </a:t>
            </a:r>
            <a:r>
              <a:rPr lang="en-US" sz="3000" b="1" i="1" cap="none" dirty="0">
                <a:solidFill>
                  <a:schemeClr val="tx1"/>
                </a:solidFill>
              </a:rPr>
              <a:t>In You Richly”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DCD8-E271-44BE-8030-8E320DE5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347787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It molds our thoughts, feelings, guides our lives; we are willing to accept is as the fullness and completeness of all wisdom.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This is the </a:t>
            </a:r>
            <a:r>
              <a:rPr lang="en-US" sz="2400" i="1" dirty="0">
                <a:solidFill>
                  <a:schemeClr val="tx1"/>
                </a:solidFill>
              </a:rPr>
              <a:t>“spiritual man” </a:t>
            </a:r>
            <a:r>
              <a:rPr lang="en-US" sz="2400" dirty="0">
                <a:solidFill>
                  <a:schemeClr val="tx1"/>
                </a:solidFill>
              </a:rPr>
              <a:t>of Galatians 6:1; cf. Romans 8:5-6.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The word of Christ,</a:t>
            </a:r>
            <a:r>
              <a:rPr lang="en-US" sz="2800" i="1" dirty="0">
                <a:solidFill>
                  <a:schemeClr val="tx1"/>
                </a:solidFill>
              </a:rPr>
              <a:t> “living and active” </a:t>
            </a:r>
            <a:r>
              <a:rPr lang="en-US" sz="2800" dirty="0">
                <a:solidFill>
                  <a:schemeClr val="tx1"/>
                </a:solidFill>
              </a:rPr>
              <a:t>(Hebrews 4:12), must be an integral and permanent part of who we are, not just an outward performance or routine activity.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30DFC-B9BB-4F12-BAD0-4225CC78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19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DBF3-4DB2-492B-A097-1DFF7F68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3882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cap="none" dirty="0">
                <a:solidFill>
                  <a:schemeClr val="tx1"/>
                </a:solidFill>
              </a:rPr>
              <a:t>“</a:t>
            </a:r>
            <a:r>
              <a:rPr lang="en-US" sz="3000" b="1" i="1" cap="none" dirty="0">
                <a:solidFill>
                  <a:schemeClr val="tx1"/>
                </a:solidFill>
              </a:rPr>
              <a:t>Let The Word Of Christ Dwell </a:t>
            </a:r>
            <a:r>
              <a:rPr lang="en-US" b="1" i="1" u="sng" cap="none" dirty="0">
                <a:solidFill>
                  <a:schemeClr val="tx1"/>
                </a:solidFill>
              </a:rPr>
              <a:t>In You </a:t>
            </a:r>
            <a:r>
              <a:rPr lang="en-US" sz="3000" b="1" i="1" cap="none" dirty="0">
                <a:solidFill>
                  <a:schemeClr val="tx1"/>
                </a:solidFill>
              </a:rPr>
              <a:t>Richly” 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4D3E-A102-42FD-9425-F9B90E745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03187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God’s word must</a:t>
            </a:r>
            <a:r>
              <a:rPr lang="en-US" sz="3200" b="1" u="sng" dirty="0">
                <a:solidFill>
                  <a:schemeClr val="tx1"/>
                </a:solidFill>
              </a:rPr>
              <a:t> LIVE IN US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(Individually)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have been crucified with Christ; and it is no </a:t>
            </a:r>
            <a:r>
              <a:rPr lang="en-US" sz="3200" b="1" i="1" dirty="0">
                <a:solidFill>
                  <a:schemeClr val="tx1"/>
                </a:solidFill>
              </a:rPr>
              <a:t>longer I that live</a:t>
            </a:r>
            <a:r>
              <a:rPr lang="en-US" sz="2400" i="1" dirty="0">
                <a:solidFill>
                  <a:schemeClr val="tx1"/>
                </a:solidFill>
              </a:rPr>
              <a:t>, but Christ living in me …”</a:t>
            </a:r>
            <a:r>
              <a:rPr lang="en-US" sz="2400" dirty="0">
                <a:solidFill>
                  <a:schemeClr val="tx1"/>
                </a:solidFill>
              </a:rPr>
              <a:t> (Galatians 2:20).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The Philippians were in a </a:t>
            </a:r>
            <a:r>
              <a:rPr lang="en-US" sz="2400" i="1" dirty="0">
                <a:solidFill>
                  <a:schemeClr val="tx1"/>
                </a:solidFill>
              </a:rPr>
              <a:t>“crooked and perverse generation,” </a:t>
            </a:r>
            <a:r>
              <a:rPr lang="en-US" sz="2400" dirty="0">
                <a:solidFill>
                  <a:schemeClr val="tx1"/>
                </a:solidFill>
              </a:rPr>
              <a:t>they were to hold </a:t>
            </a:r>
            <a:r>
              <a:rPr lang="en-US" sz="2400" i="1" dirty="0">
                <a:solidFill>
                  <a:schemeClr val="tx1"/>
                </a:solidFill>
              </a:rPr>
              <a:t>“forth the word of life”</a:t>
            </a:r>
            <a:r>
              <a:rPr lang="en-US" sz="2400" dirty="0">
                <a:solidFill>
                  <a:schemeClr val="tx1"/>
                </a:solidFill>
              </a:rPr>
              <a:t> (Philippians 2:15-16).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We are, </a:t>
            </a:r>
            <a:r>
              <a:rPr lang="en-US" sz="2400" i="1" dirty="0">
                <a:solidFill>
                  <a:schemeClr val="tx1"/>
                </a:solidFill>
              </a:rPr>
              <a:t>“the light of the world. A city set on a hill cannot be hid … Even so let your light shine before men; that they may see your good works, and glorify your Father who is in heaven</a:t>
            </a:r>
            <a:r>
              <a:rPr lang="en-US" sz="2400" dirty="0">
                <a:solidFill>
                  <a:schemeClr val="tx1"/>
                </a:solidFill>
              </a:rPr>
              <a:t> (Matthew 5:14-16).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It is by the word of Christ living in us that men see and glorify the Father.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B96-C392-4277-B73A-7D60BD7A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18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FB1B-81A6-4217-85CE-A332B785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3882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000" b="1" i="1" cap="none" dirty="0">
                <a:solidFill>
                  <a:schemeClr val="tx1"/>
                </a:solidFill>
              </a:rPr>
              <a:t>“Let The Word Of Christ Dwell In You </a:t>
            </a:r>
            <a:r>
              <a:rPr lang="en-US" b="1" i="1" u="sng" cap="none" dirty="0">
                <a:solidFill>
                  <a:schemeClr val="tx1"/>
                </a:solidFill>
              </a:rPr>
              <a:t>Richly</a:t>
            </a:r>
            <a:r>
              <a:rPr lang="en-US" b="1" i="1" cap="none" dirty="0">
                <a:solidFill>
                  <a:schemeClr val="tx1"/>
                </a:solidFill>
              </a:rPr>
              <a:t>” 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C5B52-3690-415C-9A31-ECB0D78D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91422"/>
            <a:ext cx="8229600" cy="4154984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i="1" dirty="0" err="1">
                <a:solidFill>
                  <a:schemeClr val="tx1"/>
                </a:solidFill>
              </a:rPr>
              <a:t>plousiœs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simply means abundantly.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Translated </a:t>
            </a:r>
            <a:r>
              <a:rPr lang="en-US" sz="2800" i="1" dirty="0">
                <a:solidFill>
                  <a:schemeClr val="tx1"/>
                </a:solidFill>
              </a:rPr>
              <a:t>“exceeding abundantly” </a:t>
            </a:r>
            <a:r>
              <a:rPr lang="en-US" sz="2800" dirty="0">
                <a:solidFill>
                  <a:schemeClr val="tx1"/>
                </a:solidFill>
              </a:rPr>
              <a:t>in Ephesians 3:20; </a:t>
            </a:r>
            <a:r>
              <a:rPr lang="en-US" sz="2800" i="1" dirty="0">
                <a:solidFill>
                  <a:schemeClr val="tx1"/>
                </a:solidFill>
              </a:rPr>
              <a:t>“exceedingly” </a:t>
            </a:r>
            <a:r>
              <a:rPr lang="en-US" sz="2800" dirty="0">
                <a:solidFill>
                  <a:schemeClr val="tx1"/>
                </a:solidFill>
              </a:rPr>
              <a:t>in 1 Thessalonians 3:10; 5:13.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That is, “let it be </a:t>
            </a:r>
            <a:r>
              <a:rPr lang="en-US" sz="3200" b="1" dirty="0">
                <a:solidFill>
                  <a:schemeClr val="tx1"/>
                </a:solidFill>
              </a:rPr>
              <a:t>completely understood</a:t>
            </a:r>
            <a:r>
              <a:rPr lang="en-US" sz="2800" dirty="0">
                <a:solidFill>
                  <a:schemeClr val="tx1"/>
                </a:solidFill>
              </a:rPr>
              <a:t>, or let the soul be </a:t>
            </a:r>
            <a:r>
              <a:rPr lang="en-US" sz="3200" b="1" dirty="0">
                <a:solidFill>
                  <a:schemeClr val="tx1"/>
                </a:solidFill>
              </a:rPr>
              <a:t>fully under its influence</a:t>
            </a:r>
            <a:r>
              <a:rPr lang="en-US" sz="2800" dirty="0">
                <a:solidFill>
                  <a:schemeClr val="tx1"/>
                </a:solidFill>
              </a:rPr>
              <a:t>. Let it dwell not with a scanty foothold, but with a large and liberal occupancy.” (John Eadie, </a:t>
            </a:r>
            <a:r>
              <a:rPr lang="en-US" sz="2800" u="sng" dirty="0">
                <a:solidFill>
                  <a:schemeClr val="tx1"/>
                </a:solidFill>
              </a:rPr>
              <a:t>Commentary on the Epistle to the Colossians</a:t>
            </a:r>
            <a:r>
              <a:rPr lang="en-US" sz="2800" dirty="0">
                <a:solidFill>
                  <a:schemeClr val="tx1"/>
                </a:solidFill>
              </a:rPr>
              <a:t>, quoted by Walton Weaver, Truth Commentaries, page 539)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10DBF-6FA4-4C79-96F6-115F029F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91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40EF-2C4E-4593-A285-004E1183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228600"/>
            <a:ext cx="7633742" cy="2446824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cap="none" dirty="0">
                <a:solidFill>
                  <a:schemeClr val="tx1"/>
                </a:solidFill>
              </a:rPr>
              <a:t>HOW Do We</a:t>
            </a:r>
            <a:r>
              <a:rPr lang="en-US" cap="none" dirty="0">
                <a:solidFill>
                  <a:schemeClr val="tx1"/>
                </a:solidFill>
              </a:rPr>
              <a:t> …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b="1" i="1" cap="none" dirty="0">
                <a:solidFill>
                  <a:schemeClr val="tx1"/>
                </a:solidFill>
              </a:rPr>
              <a:t>“Let The Word Of Christ Dwell In You Richly?”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07CD-9429-490E-88A4-3C85F1C9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71751"/>
            <a:ext cx="8229599" cy="4154984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Through our own diligence and effort to study. (2 Timothy 2:15; Acts 17:11; Colossians 1:9)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We</a:t>
            </a:r>
            <a:r>
              <a:rPr lang="en-US" sz="2400" i="1" dirty="0">
                <a:solidFill>
                  <a:schemeClr val="tx1"/>
                </a:solidFill>
              </a:rPr>
              <a:t> “hunger and thirst after righteousness.”</a:t>
            </a:r>
            <a:r>
              <a:rPr lang="en-US" sz="2400" dirty="0">
                <a:solidFill>
                  <a:schemeClr val="tx1"/>
                </a:solidFill>
              </a:rPr>
              <a:t> (Matthew 5:6)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 We arm ourselves against false teachers. (2 Peter 3:18)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We meditate on the word of Christ, day and night.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“Blessed is the man that walketh not in the counsel of the wicked, nor standeth in the way of sinners, nor sitteth in the seat of scoffers: But his delight is in the law of Jehovah; and on his law doth he meditate day and night.”</a:t>
            </a:r>
            <a:r>
              <a:rPr lang="en-US" sz="2400" dirty="0">
                <a:solidFill>
                  <a:schemeClr val="tx1"/>
                </a:solidFill>
              </a:rPr>
              <a:t> (Psalms 1:1-2; cf. 119:97)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We must be doers of the word, not just hearers.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nb-NO" sz="2400" dirty="0">
                <a:solidFill>
                  <a:schemeClr val="tx1"/>
                </a:solidFill>
              </a:rPr>
              <a:t>(James 1:22-25; cf. Romans 2:13; Matthew 7:24ff)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6003B-563A-448F-BC8F-F82DEE8E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39C411-391D-4D67-9062-C7A68F3633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61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3175</TotalTime>
  <Words>1008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Badge</vt:lpstr>
      <vt:lpstr>“Let the word of Christ dwell in you richly”</vt:lpstr>
      <vt:lpstr>“Let The Word Of Christ Dwell In You Richly” </vt:lpstr>
      <vt:lpstr>“Let The Word Of Christ Dwell In You Richly” </vt:lpstr>
      <vt:lpstr>“Let The Word Of Christ Dwell In You Richly” </vt:lpstr>
      <vt:lpstr>“Let The Word Of Christ Dwell In You Richly”</vt:lpstr>
      <vt:lpstr>“Let The Word Of Christ Dwell In You Richly”</vt:lpstr>
      <vt:lpstr>“Let The Word Of Christ Dwell In You Richly” </vt:lpstr>
      <vt:lpstr>“Let The Word Of Christ Dwell In You Richly” </vt:lpstr>
      <vt:lpstr>HOW Do We … “Let The Word Of Christ Dwell In You Richly?”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Word Of Christ Dwell In You Richly</dc:title>
  <dc:creator>Micky Galloway</dc:creator>
  <cp:lastModifiedBy>Richard Lidh</cp:lastModifiedBy>
  <cp:revision>13</cp:revision>
  <cp:lastPrinted>2020-01-07T02:52:51Z</cp:lastPrinted>
  <dcterms:created xsi:type="dcterms:W3CDTF">2011-11-13T00:33:04Z</dcterms:created>
  <dcterms:modified xsi:type="dcterms:W3CDTF">2020-01-07T02:52:58Z</dcterms:modified>
</cp:coreProperties>
</file>